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When presenting: improve body language and better transitions between people and speak clearer. Take off full sentences from powerpoint so we are not really off the slides (put a title and then explain it or just pictures).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855000" y="2594300"/>
            <a:ext cx="7772400" cy="118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Adopt an Oyster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685800" y="2811343"/>
            <a:ext cx="7772400" cy="1354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Pitch for Billion Oyster Project (Team 3)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419" y="2594300"/>
            <a:ext cx="1859224" cy="23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03725" y="312902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200">
                <a:solidFill>
                  <a:srgbClr val="00FF00"/>
                </a:solidFill>
              </a:rPr>
              <a:t>T</a:t>
            </a:r>
            <a:r>
              <a:rPr lang="en" sz="8200">
                <a:solidFill>
                  <a:srgbClr val="45818E"/>
                </a:solidFill>
              </a:rPr>
              <a:t>H</a:t>
            </a:r>
            <a:r>
              <a:rPr lang="en" sz="8200">
                <a:solidFill>
                  <a:srgbClr val="6FA8DC"/>
                </a:solidFill>
              </a:rPr>
              <a:t>A</a:t>
            </a:r>
            <a:r>
              <a:rPr lang="en" sz="8200">
                <a:solidFill>
                  <a:srgbClr val="B45F06"/>
                </a:solidFill>
              </a:rPr>
              <a:t>N</a:t>
            </a:r>
            <a:r>
              <a:rPr lang="en" sz="8200">
                <a:solidFill>
                  <a:srgbClr val="134F5C"/>
                </a:solidFill>
              </a:rPr>
              <a:t>K</a:t>
            </a:r>
            <a:r>
              <a:rPr lang="en" sz="8200">
                <a:solidFill>
                  <a:schemeClr val="dk1"/>
                </a:solidFill>
              </a:rPr>
              <a:t> </a:t>
            </a:r>
            <a:r>
              <a:rPr lang="en" sz="8200">
                <a:solidFill>
                  <a:srgbClr val="351C75"/>
                </a:solidFill>
              </a:rPr>
              <a:t>Y</a:t>
            </a:r>
            <a:r>
              <a:rPr lang="en" sz="8200">
                <a:solidFill>
                  <a:srgbClr val="38761D"/>
                </a:solidFill>
              </a:rPr>
              <a:t>O</a:t>
            </a:r>
            <a:r>
              <a:rPr lang="en" sz="8200">
                <a:solidFill>
                  <a:srgbClr val="FFFF00"/>
                </a:solidFill>
              </a:rPr>
              <a:t>U</a:t>
            </a:r>
            <a:r>
              <a:rPr lang="en" sz="8200">
                <a:solidFill>
                  <a:srgbClr val="C27BA0"/>
                </a:solidFill>
              </a:rPr>
              <a:t>!</a:t>
            </a:r>
            <a:r>
              <a:rPr lang="en" sz="8200">
                <a:solidFill>
                  <a:srgbClr val="FF0000"/>
                </a:solidFill>
              </a:rPr>
              <a:t>!</a:t>
            </a:r>
            <a:r>
              <a:rPr lang="en" sz="8200">
                <a:solidFill>
                  <a:srgbClr val="00FF00"/>
                </a:solidFill>
              </a:rPr>
              <a:t>!</a:t>
            </a:r>
            <a:r>
              <a:rPr lang="en" sz="8200">
                <a:solidFill>
                  <a:srgbClr val="A61C00"/>
                </a:solidFill>
              </a:rPr>
              <a:t>!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62" y="1812300"/>
            <a:ext cx="5849274" cy="31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Adopt an Oyster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People will be able to </a:t>
            </a:r>
            <a:r>
              <a:rPr lang="en" u="sng"/>
              <a:t>visit website to adopt and customize</a:t>
            </a:r>
            <a:r>
              <a:rPr lang="en"/>
              <a:t> their oyster adoption.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Similar to </a:t>
            </a:r>
            <a:r>
              <a:rPr lang="en" u="sng"/>
              <a:t>Adopt-a-Highway.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939" y="3161225"/>
            <a:ext cx="2660123" cy="17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Only people involved in project are middle-schoolers.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Website designed to </a:t>
            </a:r>
            <a:r>
              <a:rPr lang="en" sz="2400" u="sng"/>
              <a:t>get more involved.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Attempt to i</a:t>
            </a:r>
            <a:r>
              <a:rPr lang="en" sz="2400" u="sng"/>
              <a:t>nterest teens and adults.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967" y="3169650"/>
            <a:ext cx="2825928" cy="1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23" y="3169651"/>
            <a:ext cx="2410228" cy="15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Website 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website would </a:t>
            </a:r>
            <a:r>
              <a:rPr lang="en" u="sng"/>
              <a:t>include many facts concerning the purpose, importance and benefits</a:t>
            </a:r>
            <a:r>
              <a:rPr lang="en"/>
              <a:t> of the Billion Oyster Project. </a:t>
            </a:r>
          </a:p>
          <a:p>
            <a:pPr indent="-419100" lvl="0" marL="45720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It would contain an </a:t>
            </a:r>
            <a:r>
              <a:rPr lang="en" u="sng"/>
              <a:t>avenue for customized adoption</a:t>
            </a:r>
            <a:r>
              <a:rPr lang="en"/>
              <a:t> for interested parties.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Website Layout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29462" l="2009" r="23580" t="9093"/>
          <a:stretch/>
        </p:blipFill>
        <p:spPr>
          <a:xfrm rot="-5400000">
            <a:off x="2684025" y="-139024"/>
            <a:ext cx="3657123" cy="6800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15412" y="663687"/>
            <a:ext cx="3626425" cy="51434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" name="Shape 72"/>
          <p:cNvSpPr txBox="1"/>
          <p:nvPr/>
        </p:nvSpPr>
        <p:spPr>
          <a:xfrm rot="254772">
            <a:off x="2834060" y="3688711"/>
            <a:ext cx="2524228" cy="64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A9999"/>
                </a:solidFill>
              </a:rPr>
              <a:t>⃝ Brooklyn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80750" y="-1057999"/>
            <a:ext cx="3660499" cy="85867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41884" r="0" t="0"/>
          <a:stretch/>
        </p:blipFill>
        <p:spPr>
          <a:xfrm rot="-5400000">
            <a:off x="2705363" y="-962438"/>
            <a:ext cx="3764150" cy="84049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30550" r="0" t="0"/>
          <a:stretch/>
        </p:blipFill>
        <p:spPr>
          <a:xfrm rot="-5400000">
            <a:off x="2924575" y="458450"/>
            <a:ext cx="3294848" cy="5508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